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540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0464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291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394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931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9377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638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607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061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3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416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D87AC-A798-4EA6-BBFA-97A97BF7ABE4}" type="datetimeFigureOut">
              <a:rPr lang="fi-FI" smtClean="0"/>
              <a:t>12.2.2013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0636B-9E2F-4CD1-8D18-94AECADC2C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869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115616" y="1844824"/>
            <a:ext cx="2232248" cy="1296144"/>
            <a:chOff x="1115616" y="1844824"/>
            <a:chExt cx="2232248" cy="1296144"/>
          </a:xfrm>
        </p:grpSpPr>
        <p:sp>
          <p:nvSpPr>
            <p:cNvPr id="4" name="Rounded Rectangle 3"/>
            <p:cNvSpPr/>
            <p:nvPr/>
          </p:nvSpPr>
          <p:spPr>
            <a:xfrm>
              <a:off x="1115616" y="1844824"/>
              <a:ext cx="2232248" cy="1296144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115616" y="2204864"/>
              <a:ext cx="22322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217033" y="1928082"/>
              <a:ext cx="93610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100" dirty="0" smtClean="0"/>
                <a:t>state1</a:t>
              </a:r>
              <a:endParaRPr lang="fi-FI" sz="11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217032" y="2241751"/>
            <a:ext cx="205882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 smtClean="0"/>
              <a:t>entry / timer = 0</a:t>
            </a:r>
          </a:p>
          <a:p>
            <a:r>
              <a:rPr lang="fi-FI" sz="1100" dirty="0" smtClean="0"/>
              <a:t>eTick () [timer &lt; 5] / timer++</a:t>
            </a:r>
          </a:p>
          <a:p>
            <a:r>
              <a:rPr lang="fi-FI" sz="1100" dirty="0" smtClean="0"/>
              <a:t>eKey (key) / led_set(key, 1)</a:t>
            </a:r>
            <a:endParaRPr lang="fi-FI" sz="11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5891215" y="1844824"/>
            <a:ext cx="2232248" cy="1296144"/>
            <a:chOff x="5891215" y="1844824"/>
            <a:chExt cx="2232248" cy="1296144"/>
          </a:xfrm>
        </p:grpSpPr>
        <p:sp>
          <p:nvSpPr>
            <p:cNvPr id="11" name="Rounded Rectangle 10"/>
            <p:cNvSpPr/>
            <p:nvPr/>
          </p:nvSpPr>
          <p:spPr>
            <a:xfrm>
              <a:off x="5891215" y="1844824"/>
              <a:ext cx="2232248" cy="1296144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5891215" y="2204864"/>
              <a:ext cx="22322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940152" y="1928082"/>
              <a:ext cx="93610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100" dirty="0" smtClean="0"/>
                <a:t>state2</a:t>
              </a:r>
              <a:endParaRPr lang="fi-FI" sz="11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347864" y="2064864"/>
            <a:ext cx="2543351" cy="284016"/>
            <a:chOff x="3347864" y="2064864"/>
            <a:chExt cx="2543351" cy="284016"/>
          </a:xfrm>
        </p:grpSpPr>
        <p:sp>
          <p:nvSpPr>
            <p:cNvPr id="14" name="TextBox 13"/>
            <p:cNvSpPr txBox="1"/>
            <p:nvPr/>
          </p:nvSpPr>
          <p:spPr>
            <a:xfrm>
              <a:off x="3590127" y="2064864"/>
              <a:ext cx="205882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100" dirty="0" smtClean="0"/>
                <a:t>eTick () [timer &gt;= 5] / </a:t>
              </a:r>
              <a:endParaRPr lang="fi-FI" sz="1100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3347864" y="2348880"/>
              <a:ext cx="254335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3347864" y="2591326"/>
            <a:ext cx="2543351" cy="261610"/>
            <a:chOff x="3347864" y="2591326"/>
            <a:chExt cx="2543351" cy="261610"/>
          </a:xfrm>
        </p:grpSpPr>
        <p:cxnSp>
          <p:nvCxnSpPr>
            <p:cNvPr id="21" name="Straight Arrow Connector 20"/>
            <p:cNvCxnSpPr/>
            <p:nvPr/>
          </p:nvCxnSpPr>
          <p:spPr>
            <a:xfrm flipH="1">
              <a:off x="3347864" y="2852936"/>
              <a:ext cx="254335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590127" y="2591326"/>
              <a:ext cx="205882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100" dirty="0" smtClean="0"/>
                <a:t>eTick () / leds off</a:t>
              </a:r>
              <a:endParaRPr lang="fi-FI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77418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krl</dc:creator>
  <cp:lastModifiedBy>krl</cp:lastModifiedBy>
  <cp:revision>3</cp:revision>
  <dcterms:created xsi:type="dcterms:W3CDTF">2013-02-12T20:18:56Z</dcterms:created>
  <dcterms:modified xsi:type="dcterms:W3CDTF">2013-02-12T21:02:50Z</dcterms:modified>
</cp:coreProperties>
</file>